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70" r:id="rId4"/>
    <p:sldId id="282" r:id="rId5"/>
    <p:sldId id="27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3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94"/>
          <a:stretch/>
        </p:blipFill>
        <p:spPr>
          <a:xfrm>
            <a:off x="0" y="1"/>
            <a:ext cx="801715" cy="91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28620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fr-FR" sz="2800" dirty="0"/>
          </a:p>
          <a:p>
            <a:pPr>
              <a:lnSpc>
                <a:spcPct val="150000"/>
              </a:lnSpc>
            </a:pPr>
            <a:r>
              <a:rPr lang="fr-FR" sz="4400" dirty="0">
                <a:latin typeface="Cursive standard" pitchFamily="2" charset="0"/>
              </a:rPr>
              <a:t> U, Y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374576" y="5784652"/>
            <a:ext cx="7931224" cy="44521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B4DB05D-CC27-40E4-857F-DB0CC21742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35EB303-BCD1-45FC-95FD-5182C49E5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586" y="1950076"/>
            <a:ext cx="4431213" cy="295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4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322A920C-9654-44E2-B319-7EC1746FA743}"/>
              </a:ext>
            </a:extLst>
          </p:cNvPr>
          <p:cNvSpPr txBox="1">
            <a:spLocks/>
          </p:cNvSpPr>
          <p:nvPr/>
        </p:nvSpPr>
        <p:spPr>
          <a:xfrm>
            <a:off x="1578000" y="1032341"/>
            <a:ext cx="3816424" cy="538219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C, E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L, S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U, Y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B354D8C7-EFC7-4DDD-A448-3AD081C193A1}"/>
              </a:ext>
            </a:extLst>
          </p:cNvPr>
          <p:cNvSpPr txBox="1">
            <a:spLocks/>
          </p:cNvSpPr>
          <p:nvPr/>
        </p:nvSpPr>
        <p:spPr>
          <a:xfrm>
            <a:off x="1578000" y="180048"/>
            <a:ext cx="3008313" cy="7076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révise :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C50BE1B-F185-429F-B344-B4FA4A083E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E969872-0B3B-44AA-8C47-BC209EFEC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586" y="1950076"/>
            <a:ext cx="4431213" cy="295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7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9F876942-332D-4195-9864-CCF5FA739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0289" y="306279"/>
            <a:ext cx="5035813" cy="779462"/>
          </a:xfrm>
        </p:spPr>
        <p:txBody>
          <a:bodyPr>
            <a:noAutofit/>
          </a:bodyPr>
          <a:lstStyle/>
          <a:p>
            <a:r>
              <a:rPr lang="fr-FR" sz="3600" b="1" dirty="0">
                <a:solidFill>
                  <a:srgbClr val="9EC979"/>
                </a:solidFill>
              </a:rPr>
              <a:t>J’écris une nouvelle page :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6B9D1ACA-804C-4568-8D60-A5DDE692182A}"/>
              </a:ext>
            </a:extLst>
          </p:cNvPr>
          <p:cNvSpPr txBox="1">
            <a:spLocks/>
          </p:cNvSpPr>
          <p:nvPr/>
        </p:nvSpPr>
        <p:spPr>
          <a:xfrm>
            <a:off x="5261783" y="1630566"/>
            <a:ext cx="6162175" cy="271045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J’écris 2 ou 3 phrases pour raconter ce qui lui manquait sur Terre.</a:t>
            </a:r>
            <a:endParaRPr kumimoji="0" lang="fr-FR" sz="3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7142A68D-E667-4DA6-A012-F6C2B24F23A4}"/>
              </a:ext>
            </a:extLst>
          </p:cNvPr>
          <p:cNvSpPr txBox="1">
            <a:spLocks/>
          </p:cNvSpPr>
          <p:nvPr/>
        </p:nvSpPr>
        <p:spPr>
          <a:xfrm>
            <a:off x="-1110693" y="5635415"/>
            <a:ext cx="8605736" cy="81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E4 Je produis un écrit répondant à une consigne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E5 J’améliore mes écrits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E5CDA362-0B78-47CA-B8A9-E23288AB80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100" t="33201" r="36613" b="24800"/>
          <a:stretch/>
        </p:blipFill>
        <p:spPr>
          <a:xfrm>
            <a:off x="1186626" y="1771801"/>
            <a:ext cx="3318249" cy="242798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24F21F6-BB55-34B5-B76B-9C7EC639E0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704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71754BCC-B6E4-4AD7-B4D7-8C21B66EB604}"/>
              </a:ext>
            </a:extLst>
          </p:cNvPr>
          <p:cNvSpPr txBox="1">
            <a:spLocks/>
          </p:cNvSpPr>
          <p:nvPr/>
        </p:nvSpPr>
        <p:spPr>
          <a:xfrm>
            <a:off x="363984" y="5823058"/>
            <a:ext cx="5279573" cy="81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E4 Je produis un écrit répondant à une consigne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E5 J’améliore mes écrits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3D4999EA-380D-4D4B-B869-05785C5B03A8}"/>
              </a:ext>
            </a:extLst>
          </p:cNvPr>
          <p:cNvSpPr txBox="1">
            <a:spLocks/>
          </p:cNvSpPr>
          <p:nvPr/>
        </p:nvSpPr>
        <p:spPr>
          <a:xfrm>
            <a:off x="956404" y="310574"/>
            <a:ext cx="10859544" cy="12420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fabrique  des phrases en utilisant des mots de la fiche « Autour du mot »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0ED64F9-FCC8-4A20-AB39-4407B803A252}"/>
              </a:ext>
            </a:extLst>
          </p:cNvPr>
          <p:cNvSpPr txBox="1"/>
          <p:nvPr/>
        </p:nvSpPr>
        <p:spPr>
          <a:xfrm>
            <a:off x="1177772" y="1256555"/>
            <a:ext cx="38164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phrases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mots minimum de la fiche dans chaque phrase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9397096-965A-4CDB-AFE4-73B2BF87A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9740" y="2070368"/>
            <a:ext cx="5084674" cy="349264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3B1E55D4-0D7C-9B60-68A4-5C856C82E4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7846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117</Words>
  <Application>Microsoft Office PowerPoint</Application>
  <PresentationFormat>Grand écran</PresentationFormat>
  <Paragraphs>30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Présentation PowerPoint</vt:lpstr>
      <vt:lpstr>J’écris une nouvelle page :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2022-08-25T11:56:25Z</dcterms:modified>
</cp:coreProperties>
</file>